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2"/>
  </p:sldMasterIdLst>
  <p:handoutMasterIdLst>
    <p:handoutMasterId r:id="rId30"/>
  </p:handoutMasterIdLst>
  <p:sldIdLst>
    <p:sldId id="256" r:id="rId3"/>
    <p:sldId id="258" r:id="rId4"/>
    <p:sldId id="267" r:id="rId5"/>
    <p:sldId id="299" r:id="rId6"/>
    <p:sldId id="269" r:id="rId7"/>
    <p:sldId id="285" r:id="rId8"/>
    <p:sldId id="287" r:id="rId9"/>
    <p:sldId id="288" r:id="rId10"/>
    <p:sldId id="298" r:id="rId11"/>
    <p:sldId id="290" r:id="rId12"/>
    <p:sldId id="292" r:id="rId13"/>
    <p:sldId id="293" r:id="rId14"/>
    <p:sldId id="294" r:id="rId15"/>
    <p:sldId id="295" r:id="rId16"/>
    <p:sldId id="296" r:id="rId17"/>
    <p:sldId id="297" r:id="rId18"/>
    <p:sldId id="289" r:id="rId19"/>
    <p:sldId id="268" r:id="rId20"/>
    <p:sldId id="272" r:id="rId21"/>
    <p:sldId id="262" r:id="rId22"/>
    <p:sldId id="279" r:id="rId23"/>
    <p:sldId id="274" r:id="rId24"/>
    <p:sldId id="280" r:id="rId25"/>
    <p:sldId id="283" r:id="rId26"/>
    <p:sldId id="284" r:id="rId27"/>
    <p:sldId id="282" r:id="rId28"/>
    <p:sldId id="259" r:id="rId29"/>
  </p:sldIdLst>
  <p:sldSz cx="9144000" cy="5143500" type="screen16x9"/>
  <p:notesSz cx="6858000" cy="9144000"/>
  <p:defaultTextStyle>
    <a:defPPr>
      <a:defRPr lang="fr-FR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198E5"/>
    <a:srgbClr val="123A61"/>
    <a:srgbClr val="00A4D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2828D7-C03A-4302-8E4C-1CE0A25480E6}" v="14" dt="2019-05-13T19:43:02.9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 snapToObjects="1">
      <p:cViewPr>
        <p:scale>
          <a:sx n="125" d="100"/>
          <a:sy n="125" d="100"/>
        </p:scale>
        <p:origin x="1176" y="558"/>
      </p:cViewPr>
      <p:guideLst>
        <p:guide orient="horz" pos="162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34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slide" Target="slides/slide27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viewProps" Target="viewProps.xml"/><Relationship Id="rId37" Type="http://schemas.microsoft.com/office/2015/10/relationships/revisionInfo" Target="revisionInfo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30A23-3E98-F64D-859B-DE462771A158}" type="datetimeFigureOut"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38DBF0C-04E2-7C4F-92D3-BB9F31F7BD3A}" type="slidenum"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618705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 hasCustomPrompt="1"/>
          </p:nvPr>
        </p:nvSpPr>
        <p:spPr>
          <a:xfrm>
            <a:off x="590441" y="662334"/>
            <a:ext cx="7793216" cy="487434"/>
          </a:xfrm>
          <a:prstGeom prst="rect">
            <a:avLst/>
          </a:prstGeom>
        </p:spPr>
        <p:txBody>
          <a:bodyPr tIns="0" bIns="0" anchor="t" anchorCtr="0">
            <a:noAutofit/>
          </a:bodyPr>
          <a:lstStyle>
            <a:lvl1pPr marL="457200" indent="-457200" algn="l">
              <a:buFontTx/>
              <a:buBlip>
                <a:blip r:embed="rId3"/>
              </a:buBlip>
              <a:defRPr sz="30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TITRE DE VOTRE PRÉSENTATION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 hasCustomPrompt="1"/>
          </p:nvPr>
        </p:nvSpPr>
        <p:spPr>
          <a:xfrm>
            <a:off x="1181101" y="1149768"/>
            <a:ext cx="5181600" cy="33855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>
              <a:buNone/>
              <a:defRPr sz="22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PLACEZ VOTRE SOUS TITRE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>
          <a:xfrm>
            <a:off x="8171560" y="4767263"/>
            <a:ext cx="972440" cy="273844"/>
          </a:xfrm>
        </p:spPr>
        <p:txBody>
          <a:bodyPr/>
          <a:lstStyle>
            <a:lvl1pPr>
              <a:defRPr sz="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906941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1792288" y="3812977"/>
            <a:ext cx="5486400" cy="425054"/>
          </a:xfrm>
          <a:prstGeom prst="rect">
            <a:avLst/>
          </a:prstGeom>
        </p:spPr>
        <p:txBody>
          <a:bodyPr anchor="b">
            <a:noAutofit/>
          </a:bodyPr>
          <a:lstStyle>
            <a:lvl1pPr marL="457200" indent="-457200" algn="l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Contenu</a:t>
            </a:r>
          </a:p>
        </p:txBody>
      </p:sp>
      <p:sp>
        <p:nvSpPr>
          <p:cNvPr id="3" name="Espace réservé pour une image  2"/>
          <p:cNvSpPr>
            <a:spLocks noGrp="1"/>
          </p:cNvSpPr>
          <p:nvPr>
            <p:ph type="pic" idx="1"/>
          </p:nvPr>
        </p:nvSpPr>
        <p:spPr>
          <a:xfrm>
            <a:off x="1792288" y="962121"/>
            <a:ext cx="5486400" cy="2747818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2286000" y="4238030"/>
            <a:ext cx="4992688" cy="438739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10"/>
          <p:cNvSpPr>
            <a:spLocks noGrp="1"/>
          </p:cNvSpPr>
          <p:nvPr>
            <p:ph type="body" sz="quarter" idx="15" hasCustomPrompt="1"/>
          </p:nvPr>
        </p:nvSpPr>
        <p:spPr>
          <a:xfrm>
            <a:off x="317421" y="116918"/>
            <a:ext cx="2273379" cy="241394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FontTx/>
              <a:buNone/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0349354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Chapitr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780753" y="1488323"/>
            <a:ext cx="4280049" cy="1291587"/>
          </a:xfrm>
          <a:prstGeom prst="rect">
            <a:avLst/>
          </a:prstGeom>
        </p:spPr>
        <p:txBody>
          <a:bodyPr tIns="0" bIns="0" anchor="t">
            <a:normAutofit/>
          </a:bodyPr>
          <a:lstStyle>
            <a:lvl1pPr algn="l">
              <a:lnSpc>
                <a:spcPts val="3780"/>
              </a:lnSpc>
              <a:defRPr sz="3400" b="0" cap="all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r>
              <a:rPr lang="fr-FR" dirty="0"/>
              <a:t>PLACEZ LE TITRE </a:t>
            </a:r>
            <a:br>
              <a:rPr lang="fr-FR" dirty="0"/>
            </a:br>
            <a:r>
              <a:rPr lang="fr-FR" dirty="0"/>
              <a:t>DU CHAPITRE ICI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9" name="Sous-titre 2"/>
          <p:cNvSpPr>
            <a:spLocks noGrp="1"/>
          </p:cNvSpPr>
          <p:nvPr>
            <p:ph type="subTitle" idx="13" hasCustomPrompt="1"/>
          </p:nvPr>
        </p:nvSpPr>
        <p:spPr>
          <a:xfrm>
            <a:off x="3358120" y="1027282"/>
            <a:ext cx="3188535" cy="400110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342900" indent="-342900" algn="l">
              <a:buSzPct val="120000"/>
              <a:buFontTx/>
              <a:buBlip>
                <a:blip r:embed="rId3"/>
              </a:buBlip>
              <a:defRPr sz="2600" baseline="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 dirty="0"/>
              <a:t> Chapitre 1</a:t>
            </a:r>
          </a:p>
        </p:txBody>
      </p:sp>
    </p:spTree>
    <p:extLst>
      <p:ext uri="{BB962C8B-B14F-4D97-AF65-F5344CB8AC3E}">
        <p14:creationId xmlns:p14="http://schemas.microsoft.com/office/powerpoint/2010/main" val="91873307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cti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2"/>
          <p:cNvSpPr>
            <a:spLocks noGrp="1"/>
          </p:cNvSpPr>
          <p:nvPr>
            <p:ph type="body" sz="quarter" idx="14" hasCustomPrompt="1"/>
          </p:nvPr>
        </p:nvSpPr>
        <p:spPr>
          <a:xfrm>
            <a:off x="2657341" y="2281999"/>
            <a:ext cx="3309937" cy="453402"/>
          </a:xfrm>
          <a:prstGeom prst="rect">
            <a:avLst/>
          </a:prstGeom>
        </p:spPr>
        <p:txBody>
          <a:bodyPr vert="horz" lIns="0" bIns="0"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lvl="0"/>
            <a:r>
              <a:rPr lang="fr-FR" dirty="0"/>
              <a:t> 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3168606" y="2770738"/>
            <a:ext cx="4201449" cy="1269460"/>
          </a:xfrm>
          <a:prstGeom prst="rect">
            <a:avLst/>
          </a:prstGeom>
        </p:spPr>
        <p:txBody>
          <a:bodyPr vert="horz" lIns="0" tIns="0" bIns="0"/>
          <a:lstStyle>
            <a:lvl1pPr marL="0" indent="0">
              <a:lnSpc>
                <a:spcPts val="3840"/>
              </a:lnSpc>
              <a:buFontTx/>
              <a:buNone/>
              <a:defRPr sz="34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PLACEZ LE TITRE DU CHAPITRE ICI</a:t>
            </a:r>
          </a:p>
        </p:txBody>
      </p:sp>
    </p:spTree>
    <p:extLst>
      <p:ext uri="{BB962C8B-B14F-4D97-AF65-F5344CB8AC3E}">
        <p14:creationId xmlns:p14="http://schemas.microsoft.com/office/powerpoint/2010/main" val="27122293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et contenu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09039" y="114258"/>
            <a:ext cx="1467142" cy="244053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 hasCustomPrompt="1"/>
          </p:nvPr>
        </p:nvSpPr>
        <p:spPr>
          <a:xfrm>
            <a:off x="562517" y="1119615"/>
            <a:ext cx="7887629" cy="3394472"/>
          </a:xfrm>
          <a:prstGeom prst="rect">
            <a:avLst/>
          </a:prstGeom>
        </p:spPr>
        <p:txBody>
          <a:bodyPr/>
          <a:lstStyle>
            <a:lvl1pPr marL="342900" indent="-342900">
              <a:buSzPct val="120000"/>
              <a:buFontTx/>
              <a:buBlip>
                <a:blip r:embed="rId3"/>
              </a:buBlip>
              <a:defRPr sz="260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sz="20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2pPr>
            <a:lvl3pPr>
              <a:defRPr sz="1800">
                <a:solidFill>
                  <a:srgbClr val="000000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3pPr>
            <a:lvl4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4pPr>
            <a:lvl5pPr>
              <a:defRPr sz="1600">
                <a:solidFill>
                  <a:schemeClr val="tx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5pPr>
          </a:lstStyle>
          <a:p>
            <a:pPr lvl="0"/>
            <a:r>
              <a:rPr lang="fr-FR" dirty="0"/>
              <a:t> Contenu</a:t>
            </a:r>
          </a:p>
          <a:p>
            <a:pPr lvl="1"/>
            <a:r>
              <a:rPr lang="fr-FR" dirty="0"/>
              <a:t>Deuxième niveau</a:t>
            </a:r>
          </a:p>
          <a:p>
            <a:pPr lvl="2"/>
            <a:r>
              <a:rPr lang="fr-FR" dirty="0"/>
              <a:t>Troisième niveau</a:t>
            </a:r>
          </a:p>
          <a:p>
            <a:pPr lvl="3"/>
            <a:r>
              <a:rPr lang="fr-FR" dirty="0"/>
              <a:t>Quatrième niveau</a:t>
            </a:r>
          </a:p>
          <a:p>
            <a:pPr lvl="4"/>
            <a:r>
              <a:rPr lang="fr-FR" dirty="0"/>
              <a:t>Cinquième niveau</a:t>
            </a:r>
          </a:p>
        </p:txBody>
      </p:sp>
      <p:sp>
        <p:nvSpPr>
          <p:cNvPr id="4" name="Espace réservé de la date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 dirty="0"/>
              <a:t>RAPPEL DU TITRE DU CHAPITRE</a:t>
            </a:r>
          </a:p>
        </p:txBody>
      </p:sp>
    </p:spTree>
    <p:extLst>
      <p:ext uri="{BB962C8B-B14F-4D97-AF65-F5344CB8AC3E}">
        <p14:creationId xmlns:p14="http://schemas.microsoft.com/office/powerpoint/2010/main" val="3294668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eux contenus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sz="half" idx="1"/>
          </p:nvPr>
        </p:nvSpPr>
        <p:spPr>
          <a:xfrm>
            <a:off x="1087320" y="1694935"/>
            <a:ext cx="3251110" cy="2545556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fr-FR"/>
              <a:t>Modifier les styles du texte du masque</a:t>
            </a:r>
          </a:p>
        </p:txBody>
      </p:sp>
      <p:sp>
        <p:nvSpPr>
          <p:cNvPr id="4" name="Espace réservé du contenu 3"/>
          <p:cNvSpPr>
            <a:spLocks noGrp="1"/>
          </p:cNvSpPr>
          <p:nvPr>
            <p:ph sz="half" idx="2"/>
          </p:nvPr>
        </p:nvSpPr>
        <p:spPr>
          <a:xfrm>
            <a:off x="5136530" y="1694935"/>
            <a:ext cx="3296822" cy="2545556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342900" indent="-342900"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  <a:lvl2pPr>
              <a:defRPr lang="fr-FR" sz="2400"/>
            </a:lvl2pPr>
            <a:lvl3pPr>
              <a:defRPr lang="fr-FR" sz="2000"/>
            </a:lvl3pPr>
            <a:lvl4pPr>
              <a:defRPr lang="fr-FR" sz="1800"/>
            </a:lvl4pPr>
            <a:lvl5pPr>
              <a:defRPr lang="fr-FR" sz="1800"/>
            </a:lvl5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2" name="Titre 11"/>
          <p:cNvSpPr>
            <a:spLocks noGrp="1"/>
          </p:cNvSpPr>
          <p:nvPr>
            <p:ph type="title" hasCustomPrompt="1"/>
          </p:nvPr>
        </p:nvSpPr>
        <p:spPr>
          <a:xfrm>
            <a:off x="314226" y="116388"/>
            <a:ext cx="2491325" cy="229512"/>
          </a:xfrm>
          <a:prstGeom prst="rect">
            <a:avLst/>
          </a:prstGeom>
        </p:spPr>
        <p:txBody>
          <a:bodyPr vert="horz" lIns="0" tIns="0" rIns="0" bIns="0" rtlCol="0" anchor="t" anchorCtr="0">
            <a:noAutofit/>
          </a:bodyPr>
          <a:lstStyle>
            <a:lvl1pPr algn="l">
              <a:lnSpc>
                <a:spcPts val="1920"/>
              </a:lnSpc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algn="l"/>
            <a:r>
              <a:rPr lang="fr-FR" dirty="0"/>
              <a:t>Chapitre 1</a:t>
            </a:r>
          </a:p>
        </p:txBody>
      </p:sp>
      <p:sp>
        <p:nvSpPr>
          <p:cNvPr id="15" name="Espace réservé du texte 14"/>
          <p:cNvSpPr>
            <a:spLocks noGrp="1"/>
          </p:cNvSpPr>
          <p:nvPr>
            <p:ph type="body" sz="quarter" idx="15" hasCustomPrompt="1"/>
          </p:nvPr>
        </p:nvSpPr>
        <p:spPr>
          <a:xfrm>
            <a:off x="4569646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>
              <a:defRPr lang="fr-FR" sz="2000">
                <a:solidFill>
                  <a:srgbClr val="000000"/>
                </a:solidFill>
                <a:latin typeface="SegoeBook"/>
                <a:cs typeface="SegoeBook"/>
              </a:defRPr>
            </a:lvl2pPr>
            <a:lvl3pPr>
              <a:defRPr lang="fr-FR" sz="1800">
                <a:solidFill>
                  <a:srgbClr val="000000"/>
                </a:solidFill>
                <a:latin typeface="SegoeBook"/>
                <a:cs typeface="SegoeBook"/>
              </a:defRPr>
            </a:lvl3pPr>
            <a:lvl4pPr>
              <a:defRPr lang="fr-FR" sz="1600">
                <a:latin typeface="SegoeBook"/>
                <a:cs typeface="SegoeBook"/>
              </a:defRPr>
            </a:lvl4pPr>
            <a:lvl5pPr>
              <a:defRPr lang="fr-FR" sz="1600">
                <a:latin typeface="SegoeBook"/>
                <a:cs typeface="SegoeBook"/>
              </a:defRPr>
            </a:lvl5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 dirty="0"/>
              <a:t> Contenu</a:t>
            </a:r>
          </a:p>
        </p:txBody>
      </p:sp>
      <p:sp>
        <p:nvSpPr>
          <p:cNvPr id="16" name="Espace réservé du texte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1560" y="1105372"/>
            <a:ext cx="3124904" cy="589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457200" indent="-457200">
              <a:buSzPct val="121000"/>
              <a:buFontTx/>
              <a:buBlip>
                <a:blip r:embed="rId3"/>
              </a:buBlip>
              <a:defRPr lang="fr-FR"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>
              <a:buSzPct val="120000"/>
              <a:buFontTx/>
              <a:buBlip>
                <a:blip r:embed="rId3"/>
              </a:buBlip>
            </a:pPr>
            <a:r>
              <a:rPr lang="fr-FR"/>
              <a:t>Contenu</a:t>
            </a:r>
          </a:p>
        </p:txBody>
      </p:sp>
    </p:spTree>
    <p:extLst>
      <p:ext uri="{BB962C8B-B14F-4D97-AF65-F5344CB8AC3E}">
        <p14:creationId xmlns:p14="http://schemas.microsoft.com/office/powerpoint/2010/main" val="10875097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aison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 hasCustomPrompt="1"/>
          </p:nvPr>
        </p:nvSpPr>
        <p:spPr>
          <a:xfrm>
            <a:off x="317421" y="109206"/>
            <a:ext cx="1479899" cy="225959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algn="l">
              <a:defRPr sz="1600">
                <a:solidFill>
                  <a:schemeClr val="bg1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 dirty="0"/>
              <a:t>Chapitre 1</a:t>
            </a:r>
          </a:p>
        </p:txBody>
      </p:sp>
      <p:sp>
        <p:nvSpPr>
          <p:cNvPr id="3" name="Espace réservé du texte 2"/>
          <p:cNvSpPr>
            <a:spLocks noGrp="1"/>
          </p:cNvSpPr>
          <p:nvPr>
            <p:ph type="body" idx="1" hasCustomPrompt="1"/>
          </p:nvPr>
        </p:nvSpPr>
        <p:spPr>
          <a:xfrm>
            <a:off x="457200" y="1151335"/>
            <a:ext cx="4040188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 dirty="0"/>
              <a:t>Contenu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3" hasCustomPrompt="1"/>
          </p:nvPr>
        </p:nvSpPr>
        <p:spPr>
          <a:xfrm>
            <a:off x="4645026" y="1151335"/>
            <a:ext cx="3813123" cy="479822"/>
          </a:xfrm>
          <a:prstGeom prst="rect">
            <a:avLst/>
          </a:prstGeom>
        </p:spPr>
        <p:txBody>
          <a:bodyPr lIns="0" tIns="0" rIns="0" bIns="0" anchor="t" anchorCtr="0">
            <a:noAutofit/>
          </a:bodyPr>
          <a:lstStyle>
            <a:lvl1pPr marL="457200" indent="-457200">
              <a:buSzPct val="120000"/>
              <a:buFontTx/>
              <a:buBlip>
                <a:blip r:embed="rId3"/>
              </a:buBlip>
              <a:defRPr sz="2600" b="1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Contenu</a:t>
            </a:r>
          </a:p>
        </p:txBody>
      </p:sp>
      <p:sp>
        <p:nvSpPr>
          <p:cNvPr id="7" name="Espace réservé de la date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8" name="Espace réservé du pied de page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9" name="Espace réservé du numéro de diapositiv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1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3" name="Espace réservé du graphique 12"/>
          <p:cNvSpPr>
            <a:spLocks noGrp="1"/>
          </p:cNvSpPr>
          <p:nvPr>
            <p:ph type="chart" sz="quarter" idx="15"/>
          </p:nvPr>
        </p:nvSpPr>
        <p:spPr>
          <a:xfrm>
            <a:off x="528638" y="1928813"/>
            <a:ext cx="3656012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  <p:sp>
        <p:nvSpPr>
          <p:cNvPr id="15" name="Espace réservé du graphique 14"/>
          <p:cNvSpPr>
            <a:spLocks noGrp="1"/>
          </p:cNvSpPr>
          <p:nvPr>
            <p:ph type="chart" sz="quarter" idx="16"/>
          </p:nvPr>
        </p:nvSpPr>
        <p:spPr>
          <a:xfrm>
            <a:off x="4705350" y="1928813"/>
            <a:ext cx="3752799" cy="2532062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lIns="0" tIns="0" bIns="0"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graphique</a:t>
            </a:r>
          </a:p>
        </p:txBody>
      </p:sp>
    </p:spTree>
    <p:extLst>
      <p:ext uri="{BB962C8B-B14F-4D97-AF65-F5344CB8AC3E}">
        <p14:creationId xmlns:p14="http://schemas.microsoft.com/office/powerpoint/2010/main" val="37430573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re seul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e la date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pied de page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5" name="Espace réservé du numéro de diapositiv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7" name="Espace réservé du texte 10"/>
          <p:cNvSpPr>
            <a:spLocks noGrp="1"/>
          </p:cNvSpPr>
          <p:nvPr>
            <p:ph type="body" sz="quarter" idx="13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0" name="Espace réservé du texte 9"/>
          <p:cNvSpPr>
            <a:spLocks noGrp="1"/>
          </p:cNvSpPr>
          <p:nvPr>
            <p:ph type="body" sz="quarter" idx="14" hasCustomPrompt="1"/>
          </p:nvPr>
        </p:nvSpPr>
        <p:spPr>
          <a:xfrm>
            <a:off x="314912" y="115910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</p:spTree>
    <p:extLst>
      <p:ext uri="{BB962C8B-B14F-4D97-AF65-F5344CB8AC3E}">
        <p14:creationId xmlns:p14="http://schemas.microsoft.com/office/powerpoint/2010/main" val="38825220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a date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6" name="Espace réservé du pied de page 3"/>
          <p:cNvSpPr>
            <a:spLocks noGrp="1"/>
          </p:cNvSpPr>
          <p:nvPr>
            <p:ph type="ftr" sz="quarter" idx="11"/>
          </p:nvPr>
        </p:nvSpPr>
        <p:spPr>
          <a:xfrm>
            <a:off x="3124200" y="4767263"/>
            <a:ext cx="2895600" cy="273844"/>
          </a:xfrm>
        </p:spPr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08625279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au avec légende">
    <p:bg>
      <p:bgPr>
        <a:blipFill rotWithShape="1"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u texte 3"/>
          <p:cNvSpPr>
            <a:spLocks noGrp="1"/>
          </p:cNvSpPr>
          <p:nvPr>
            <p:ph type="body" sz="half" idx="2"/>
          </p:nvPr>
        </p:nvSpPr>
        <p:spPr>
          <a:xfrm>
            <a:off x="1039091" y="1685636"/>
            <a:ext cx="2247515" cy="2801697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indent="-342900">
              <a:spcBef>
                <a:spcPts val="300"/>
              </a:spcBef>
              <a:buFontTx/>
              <a:buNone/>
              <a:defRPr lang="fr-FR" sz="14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pPr marL="0" lvl="0" indent="0">
              <a:buFontTx/>
              <a:buNone/>
            </a:pPr>
            <a:r>
              <a:rPr lang="fr-FR"/>
              <a:t>Modifier les styles du texte du masque</a:t>
            </a:r>
          </a:p>
        </p:txBody>
      </p:sp>
      <p:sp>
        <p:nvSpPr>
          <p:cNvPr id="5" name="Espace réservé de la date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 sz="800"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  <p:sp>
        <p:nvSpPr>
          <p:cNvPr id="13" name="Espace réservé du texte 10"/>
          <p:cNvSpPr>
            <a:spLocks noGrp="1"/>
          </p:cNvSpPr>
          <p:nvPr>
            <p:ph type="body" sz="quarter" idx="14" hasCustomPrompt="1"/>
          </p:nvPr>
        </p:nvSpPr>
        <p:spPr>
          <a:xfrm>
            <a:off x="317421" y="358311"/>
            <a:ext cx="3557405" cy="272821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FontTx/>
              <a:buNone/>
              <a:defRPr sz="1500">
                <a:solidFill>
                  <a:schemeClr val="bg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RAPPEL DU TITRE DU CHAPITRE</a:t>
            </a:r>
          </a:p>
        </p:txBody>
      </p:sp>
      <p:sp>
        <p:nvSpPr>
          <p:cNvPr id="14" name="Espace réservé du texte 9"/>
          <p:cNvSpPr>
            <a:spLocks noGrp="1"/>
          </p:cNvSpPr>
          <p:nvPr>
            <p:ph type="body" sz="quarter" idx="15" hasCustomPrompt="1"/>
          </p:nvPr>
        </p:nvSpPr>
        <p:spPr>
          <a:xfrm>
            <a:off x="323793" y="124792"/>
            <a:ext cx="2023708" cy="21962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Autofit/>
          </a:bodyPr>
          <a:lstStyle>
            <a:lvl1pPr marL="0" indent="0">
              <a:buFontTx/>
              <a:buNone/>
              <a:defRPr lang="fr-FR" sz="1600">
                <a:solidFill>
                  <a:schemeClr val="bg1"/>
                </a:solidFill>
                <a:latin typeface="Segoe UI Semilight" panose="020B0402040204020203" pitchFamily="34" charset="0"/>
                <a:ea typeface="+mj-ea"/>
                <a:cs typeface="Segoe UI Semilight" panose="020B0402040204020203" pitchFamily="34" charset="0"/>
              </a:defRPr>
            </a:lvl1pPr>
            <a:lvl2pPr>
              <a:defRPr lang="fr-FR"/>
            </a:lvl2pPr>
            <a:lvl3pPr>
              <a:defRPr lang="fr-FR"/>
            </a:lvl3pPr>
            <a:lvl4pPr>
              <a:defRPr lang="fr-FR"/>
            </a:lvl4pPr>
            <a:lvl5pPr>
              <a:defRPr lang="fr-FR"/>
            </a:lvl5pPr>
          </a:lstStyle>
          <a:p>
            <a:pPr marL="0" lvl="0">
              <a:lnSpc>
                <a:spcPts val="1920"/>
              </a:lnSpc>
              <a:spcBef>
                <a:spcPct val="0"/>
              </a:spcBef>
              <a:buNone/>
            </a:pPr>
            <a:r>
              <a:rPr lang="fr-FR" dirty="0"/>
              <a:t>Chapitre 1</a:t>
            </a:r>
          </a:p>
        </p:txBody>
      </p:sp>
      <p:sp>
        <p:nvSpPr>
          <p:cNvPr id="18" name="Espace réservé du texte 17"/>
          <p:cNvSpPr>
            <a:spLocks noGrp="1"/>
          </p:cNvSpPr>
          <p:nvPr>
            <p:ph type="body" sz="quarter" idx="17" hasCustomPrompt="1"/>
          </p:nvPr>
        </p:nvSpPr>
        <p:spPr>
          <a:xfrm>
            <a:off x="568807" y="1176866"/>
            <a:ext cx="2694708" cy="50107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342900" indent="-342900">
              <a:buSzPct val="120000"/>
              <a:buFontTx/>
              <a:buBlip>
                <a:blip r:embed="rId3"/>
              </a:buBlip>
              <a:defRPr sz="2600" baseline="0">
                <a:solidFill>
                  <a:srgbClr val="123A61"/>
                </a:solidFill>
                <a:latin typeface="Segoe UI Black" panose="020B0A02040204020203" pitchFamily="34" charset="0"/>
                <a:ea typeface="Segoe UI Black" panose="020B0A02040204020203" pitchFamily="34" charset="0"/>
                <a:cs typeface="Segoe UI Black" panose="020B0A02040204020203" pitchFamily="34" charset="0"/>
              </a:defRPr>
            </a:lvl1pPr>
          </a:lstStyle>
          <a:p>
            <a:pPr lvl="0"/>
            <a:r>
              <a:rPr lang="fr-FR"/>
              <a:t> Contenu</a:t>
            </a:r>
          </a:p>
        </p:txBody>
      </p:sp>
      <p:sp>
        <p:nvSpPr>
          <p:cNvPr id="22" name="Espace réservé du tableau 21"/>
          <p:cNvSpPr>
            <a:spLocks noGrp="1"/>
          </p:cNvSpPr>
          <p:nvPr>
            <p:ph type="tbl" sz="quarter" idx="19"/>
          </p:nvPr>
        </p:nvSpPr>
        <p:spPr>
          <a:xfrm>
            <a:off x="4210243" y="1190962"/>
            <a:ext cx="4476558" cy="3296371"/>
          </a:xfrm>
          <a:prstGeom prst="rect">
            <a:avLst/>
          </a:prstGeom>
          <a:ln w="57150" cap="sq" cmpd="sng">
            <a:solidFill>
              <a:srgbClr val="3198E5"/>
            </a:solidFill>
            <a:miter lim="800000"/>
          </a:ln>
        </p:spPr>
        <p:txBody>
          <a:bodyPr anchor="ctr" anchorCtr="0">
            <a:normAutofit/>
          </a:bodyPr>
          <a:lstStyle>
            <a:lvl1pPr marL="0" indent="0" algn="ctr">
              <a:buFontTx/>
              <a:buNone/>
              <a:defRPr sz="1800">
                <a:solidFill>
                  <a:srgbClr val="3198E5"/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r>
              <a:rPr lang="fr-FR"/>
              <a:t>Cliquez sur l'icône pour ajouter un tableau</a:t>
            </a:r>
          </a:p>
        </p:txBody>
      </p:sp>
    </p:spTree>
    <p:extLst>
      <p:ext uri="{BB962C8B-B14F-4D97-AF65-F5344CB8AC3E}">
        <p14:creationId xmlns:p14="http://schemas.microsoft.com/office/powerpoint/2010/main" val="12481741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space réservé de la date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5BBF241E-D95D-F947-BD40-BA0B1092A59D}" type="datetimeFigureOut">
              <a:rPr lang="fr-FR" smtClean="0"/>
              <a:pPr/>
              <a:t>27/05/2019</a:t>
            </a:fld>
            <a:endParaRPr lang="fr-FR"/>
          </a:p>
        </p:txBody>
      </p:sp>
      <p:sp>
        <p:nvSpPr>
          <p:cNvPr id="5" name="Espace réservé du pied de page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endParaRPr lang="fr-FR"/>
          </a:p>
        </p:txBody>
      </p:sp>
      <p:sp>
        <p:nvSpPr>
          <p:cNvPr id="6" name="Espace réservé du numéro de diapositive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Segoe UI Semilight" panose="020B0402040204020203" pitchFamily="34" charset="0"/>
                <a:cs typeface="Segoe UI Semilight" panose="020B0402040204020203" pitchFamily="34" charset="0"/>
              </a:defRPr>
            </a:lvl1pPr>
          </a:lstStyle>
          <a:p>
            <a:fld id="{604F9983-238B-5A48-87F7-46742A2BA19E}" type="slidenum">
              <a:rPr lang="fr-FR" smtClean="0"/>
              <a:pPr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44477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1" r:id="rId2"/>
    <p:sldLayoutId id="2147483660" r:id="rId3"/>
    <p:sldLayoutId id="214748365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fr-FR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SE3A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"/>
          </p:nvPr>
        </p:nvSpPr>
        <p:spPr>
          <a:xfrm>
            <a:off x="1181101" y="1149768"/>
            <a:ext cx="5181600" cy="677108"/>
          </a:xfrm>
        </p:spPr>
        <p:txBody>
          <a:bodyPr/>
          <a:lstStyle/>
          <a:p>
            <a:r>
              <a:rPr lang="fr-FR" dirty="0"/>
              <a:t>Implémentation de reconnaissance d'image au </a:t>
            </a:r>
            <a:r>
              <a:rPr lang="fr-FR" dirty="0" err="1"/>
              <a:t>RobotMT</a:t>
            </a:r>
            <a:endParaRPr lang="fr-FR" dirty="0"/>
          </a:p>
        </p:txBody>
      </p:sp>
      <p:sp>
        <p:nvSpPr>
          <p:cNvPr id="5" name="Sous-titre 2">
            <a:extLst>
              <a:ext uri="{FF2B5EF4-FFF2-40B4-BE49-F238E27FC236}">
                <a16:creationId xmlns:a16="http://schemas.microsoft.com/office/drawing/2014/main" id="{BF957C8B-B11A-48B9-8DAA-8C3FB0B74952}"/>
              </a:ext>
            </a:extLst>
          </p:cNvPr>
          <p:cNvSpPr txBox="1">
            <a:spLocks/>
          </p:cNvSpPr>
          <p:nvPr/>
        </p:nvSpPr>
        <p:spPr>
          <a:xfrm>
            <a:off x="174430" y="2076831"/>
            <a:ext cx="5181600" cy="1606594"/>
          </a:xfrm>
          <a:prstGeom prst="rect">
            <a:avLst/>
          </a:prstGeom>
        </p:spPr>
        <p:txBody>
          <a:bodyPr wrap="square" lIns="0" tIns="0" bIns="0">
            <a:spAutoFit/>
          </a:bodyPr>
          <a:lstStyle>
            <a:lvl1pPr marL="0" indent="0" algn="l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rgbClr val="3198E5"/>
                </a:solidFill>
                <a:latin typeface="Segoe UI Semilight" panose="020B0402040204020203" pitchFamily="34" charset="0"/>
                <a:ea typeface="+mn-ea"/>
                <a:cs typeface="Segoe UI Semilight" panose="020B0402040204020203" pitchFamily="34" charset="0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fr-FR" sz="1800" dirty="0">
                <a:solidFill>
                  <a:schemeClr val="tx1"/>
                </a:solidFill>
              </a:rPr>
              <a:t>Amel Hamza</a:t>
            </a:r>
          </a:p>
          <a:p>
            <a:r>
              <a:rPr lang="fr-FR" sz="1800" dirty="0">
                <a:solidFill>
                  <a:schemeClr val="tx1"/>
                </a:solidFill>
              </a:rPr>
              <a:t>Nathan Roussel</a:t>
            </a:r>
          </a:p>
          <a:p>
            <a:r>
              <a:rPr lang="fr-FR" sz="1800" dirty="0">
                <a:solidFill>
                  <a:schemeClr val="tx1"/>
                </a:solidFill>
              </a:rPr>
              <a:t>Pierre Laine</a:t>
            </a:r>
          </a:p>
          <a:p>
            <a:r>
              <a:rPr lang="fr-FR" sz="1800" dirty="0">
                <a:solidFill>
                  <a:schemeClr val="tx1"/>
                </a:solidFill>
              </a:rPr>
              <a:t>Jeremy Bonnet</a:t>
            </a:r>
          </a:p>
          <a:p>
            <a:r>
              <a:rPr lang="fr-FR" sz="1800" dirty="0">
                <a:solidFill>
                  <a:schemeClr val="tx1"/>
                </a:solidFill>
              </a:rPr>
              <a:t>Donovan Groschang</a:t>
            </a:r>
          </a:p>
        </p:txBody>
      </p:sp>
    </p:spTree>
    <p:extLst>
      <p:ext uri="{BB962C8B-B14F-4D97-AF65-F5344CB8AC3E}">
        <p14:creationId xmlns:p14="http://schemas.microsoft.com/office/powerpoint/2010/main" val="267866404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8" name="Image 7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E004FCC-7AA5-4EAA-AEC5-45815610448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89902" y="875185"/>
            <a:ext cx="5964196" cy="42168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246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326882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9225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62758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70710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1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38967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6" name="Image 5">
            <a:extLst>
              <a:ext uri="{FF2B5EF4-FFF2-40B4-BE49-F238E27FC236}">
                <a16:creationId xmlns:a16="http://schemas.microsoft.com/office/drawing/2014/main" id="{1BB3480A-78EB-4A2A-AD0C-589E349534B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3342" y="875185"/>
            <a:ext cx="5894170" cy="41673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737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7</a:t>
            </a:r>
          </a:p>
        </p:txBody>
      </p:sp>
    </p:spTree>
    <p:extLst>
      <p:ext uri="{BB962C8B-B14F-4D97-AF65-F5344CB8AC3E}">
        <p14:creationId xmlns:p14="http://schemas.microsoft.com/office/powerpoint/2010/main" val="418637859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Programme de contrôle moteur</a:t>
            </a:r>
          </a:p>
          <a:p>
            <a:r>
              <a:rPr lang="fr-FR" dirty="0"/>
              <a:t>Algorithme de reconnaissance d’image : Tensorflow</a:t>
            </a:r>
          </a:p>
          <a:p>
            <a:r>
              <a:rPr lang="fr-FR" dirty="0"/>
              <a:t>Communication UART entre raspberry Pi et microcontrôleur PIC</a:t>
            </a:r>
          </a:p>
          <a:p>
            <a:r>
              <a:rPr lang="fr-FR" dirty="0"/>
              <a:t>Récupération du flux vidéo de la camera sur la raspberry Pi</a:t>
            </a:r>
          </a:p>
          <a:p>
            <a:endParaRPr lang="fr-FR" dirty="0"/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</a:t>
            </a:r>
          </a:p>
        </p:txBody>
      </p:sp>
    </p:spTree>
    <p:extLst>
      <p:ext uri="{BB962C8B-B14F-4D97-AF65-F5344CB8AC3E}">
        <p14:creationId xmlns:p14="http://schemas.microsoft.com/office/powerpoint/2010/main" val="540224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Prise en main du système (navigation, fonctionnement…)</a:t>
            </a:r>
          </a:p>
          <a:p>
            <a:r>
              <a:rPr lang="fr-FR" dirty="0"/>
              <a:t>Mise à jour</a:t>
            </a:r>
          </a:p>
          <a:p>
            <a:r>
              <a:rPr lang="fr-FR" dirty="0"/>
              <a:t>Installations des divers logiciels et librairies nécessaire</a:t>
            </a:r>
          </a:p>
          <a:p>
            <a:endParaRPr lang="fr-FR" dirty="0"/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Raspberry Pi</a:t>
            </a:r>
          </a:p>
        </p:txBody>
      </p:sp>
    </p:spTree>
    <p:extLst>
      <p:ext uri="{BB962C8B-B14F-4D97-AF65-F5344CB8AC3E}">
        <p14:creationId xmlns:p14="http://schemas.microsoft.com/office/powerpoint/2010/main" val="36628637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05691" y="1488323"/>
            <a:ext cx="4420926" cy="2343781"/>
          </a:xfrm>
        </p:spPr>
        <p:txBody>
          <a:bodyPr>
            <a:normAutofit/>
          </a:bodyPr>
          <a:lstStyle/>
          <a:p>
            <a:r>
              <a:rPr lang="fr-FR" dirty="0"/>
              <a:t>Présentation du sujet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</p:spTree>
    <p:extLst>
      <p:ext uri="{BB962C8B-B14F-4D97-AF65-F5344CB8AC3E}">
        <p14:creationId xmlns:p14="http://schemas.microsoft.com/office/powerpoint/2010/main" val="35813402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85000" lnSpcReduction="10000"/>
          </a:bodyPr>
          <a:lstStyle/>
          <a:p>
            <a:r>
              <a:rPr lang="fr-FR" dirty="0"/>
              <a:t>Prise en main des outils : communication UART </a:t>
            </a:r>
            <a:r>
              <a:rPr lang="fr-FR" dirty="0" err="1"/>
              <a:t>Rasp-Rasp</a:t>
            </a:r>
            <a:endParaRPr lang="fr-FR" dirty="0"/>
          </a:p>
        </p:txBody>
      </p:sp>
      <p:pic>
        <p:nvPicPr>
          <p:cNvPr id="11" name="Espace réservé du contenu 4"/>
          <p:cNvPicPr>
            <a:picLocks noGrp="1" noChangeAspect="1"/>
          </p:cNvPicPr>
          <p:nvPr>
            <p:ph type="chart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02077" y="1467196"/>
            <a:ext cx="4207270" cy="2637761"/>
          </a:xfrm>
        </p:spPr>
      </p:pic>
    </p:spTree>
    <p:extLst>
      <p:ext uri="{BB962C8B-B14F-4D97-AF65-F5344CB8AC3E}">
        <p14:creationId xmlns:p14="http://schemas.microsoft.com/office/powerpoint/2010/main" val="2542685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3"/>
          </p:nvPr>
        </p:nvSpPr>
        <p:spPr>
          <a:xfrm>
            <a:off x="4346598" y="1478691"/>
            <a:ext cx="4254668" cy="2820340"/>
          </a:xfrm>
        </p:spPr>
        <p:txBody>
          <a:bodyPr/>
          <a:lstStyle/>
          <a:p>
            <a:r>
              <a:rPr lang="fr-FR" dirty="0"/>
              <a:t>Envoie de commande depuis le PC</a:t>
            </a:r>
          </a:p>
          <a:p>
            <a:r>
              <a:rPr lang="fr-FR" dirty="0"/>
              <a:t>Réception des commandes sur le PIC</a:t>
            </a:r>
          </a:p>
          <a:p>
            <a:r>
              <a:rPr lang="fr-FR" dirty="0"/>
              <a:t>Réponse du PIC vers le PC</a:t>
            </a:r>
          </a:p>
        </p:txBody>
      </p:sp>
      <p:sp>
        <p:nvSpPr>
          <p:cNvPr id="5" name="Espace réservé du texte 4"/>
          <p:cNvSpPr>
            <a:spLocks noGrp="1"/>
          </p:cNvSpPr>
          <p:nvPr>
            <p:ph type="body" sz="quarter" idx="14"/>
          </p:nvPr>
        </p:nvSpPr>
        <p:spPr>
          <a:xfrm>
            <a:off x="317421" y="358311"/>
            <a:ext cx="4966555" cy="272821"/>
          </a:xfrm>
        </p:spPr>
        <p:txBody>
          <a:bodyPr>
            <a:normAutofit fontScale="92500"/>
          </a:bodyPr>
          <a:lstStyle/>
          <a:p>
            <a:r>
              <a:rPr lang="fr-FR" dirty="0"/>
              <a:t>Prise en main des outils : communication UART PC-PIC</a:t>
            </a:r>
          </a:p>
        </p:txBody>
      </p:sp>
      <p:pic>
        <p:nvPicPr>
          <p:cNvPr id="17" name="Image 16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DC69F3F3-CDB0-4BD8-BE00-78FD8A584B6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734" y="1478691"/>
            <a:ext cx="3634056" cy="2689655"/>
          </a:xfrm>
          <a:prstGeom prst="rect">
            <a:avLst/>
          </a:prstGeom>
          <a:ln w="57150">
            <a:solidFill>
              <a:srgbClr val="3198E5"/>
            </a:solidFill>
          </a:ln>
        </p:spPr>
      </p:pic>
    </p:spTree>
    <p:extLst>
      <p:ext uri="{BB962C8B-B14F-4D97-AF65-F5344CB8AC3E}">
        <p14:creationId xmlns:p14="http://schemas.microsoft.com/office/powerpoint/2010/main" val="243674494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Prise en main des outils : Flux vidéo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Récupération en direct du signal vidéo</a:t>
            </a:r>
          </a:p>
          <a:p>
            <a:r>
              <a:rPr lang="fr-FR" dirty="0"/>
              <a:t>Sauvegarde exploitable du signal vidéo</a:t>
            </a:r>
          </a:p>
          <a:p>
            <a:pPr marL="0" indent="0">
              <a:buNone/>
            </a:pP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423110604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>
          <a:xfrm>
            <a:off x="3780753" y="1488323"/>
            <a:ext cx="4280049" cy="1291587"/>
          </a:xfrm>
        </p:spPr>
        <p:txBody>
          <a:bodyPr>
            <a:normAutofit/>
          </a:bodyPr>
          <a:lstStyle/>
          <a:p>
            <a:r>
              <a:rPr lang="fr-FR" dirty="0"/>
              <a:t>Problèmes rencontrés</a:t>
            </a:r>
          </a:p>
        </p:txBody>
      </p:sp>
    </p:spTree>
    <p:extLst>
      <p:ext uri="{BB962C8B-B14F-4D97-AF65-F5344CB8AC3E}">
        <p14:creationId xmlns:p14="http://schemas.microsoft.com/office/powerpoint/2010/main" val="14363002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Compréhension du firmware</a:t>
            </a:r>
          </a:p>
          <a:p>
            <a:r>
              <a:rPr lang="fr-FR" dirty="0"/>
              <a:t>Communication UART PC-PIC</a:t>
            </a:r>
          </a:p>
          <a:p>
            <a:r>
              <a:rPr lang="fr-FR" dirty="0"/>
              <a:t>Communication UART </a:t>
            </a:r>
            <a:r>
              <a:rPr lang="fr-FR" dirty="0" err="1"/>
              <a:t>Rasp-Rasp</a:t>
            </a:r>
            <a:endParaRPr lang="fr-FR" dirty="0"/>
          </a:p>
          <a:p>
            <a:r>
              <a:rPr lang="fr-FR" dirty="0"/>
              <a:t>Compatibilité de version entre différents logiciels sur la Raspberry</a:t>
            </a:r>
          </a:p>
          <a:p>
            <a:r>
              <a:rPr lang="fr-FR" dirty="0"/>
              <a:t>Problème de boot Raspberry</a:t>
            </a:r>
          </a:p>
          <a:p>
            <a:r>
              <a:rPr lang="fr-FR" dirty="0"/>
              <a:t>Problème de mémoire SD Raspberry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TECHNIQUE</a:t>
            </a:r>
          </a:p>
        </p:txBody>
      </p:sp>
    </p:spTree>
    <p:extLst>
      <p:ext uri="{BB962C8B-B14F-4D97-AF65-F5344CB8AC3E}">
        <p14:creationId xmlns:p14="http://schemas.microsoft.com/office/powerpoint/2010/main" val="108562946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dirty="0"/>
              <a:t>Gestion du temps</a:t>
            </a:r>
          </a:p>
          <a:p>
            <a:r>
              <a:rPr lang="fr-FR" dirty="0"/>
              <a:t>Gestion des objectifs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PROBLEMES RENCONTRES : GESTION DE PROJET</a:t>
            </a:r>
          </a:p>
        </p:txBody>
      </p:sp>
    </p:spTree>
    <p:extLst>
      <p:ext uri="{BB962C8B-B14F-4D97-AF65-F5344CB8AC3E}">
        <p14:creationId xmlns:p14="http://schemas.microsoft.com/office/powerpoint/2010/main" val="61624126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FR" dirty="0"/>
              <a:t>Reste à faire</a:t>
            </a:r>
          </a:p>
        </p:txBody>
      </p:sp>
    </p:spTree>
    <p:extLst>
      <p:ext uri="{BB962C8B-B14F-4D97-AF65-F5344CB8AC3E}">
        <p14:creationId xmlns:p14="http://schemas.microsoft.com/office/powerpoint/2010/main" val="34156093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Espace réservé du texte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RESTE A FAIRE</a:t>
            </a:r>
          </a:p>
        </p:txBody>
      </p:sp>
      <p:sp>
        <p:nvSpPr>
          <p:cNvPr id="7" name="Espace réservé du texte 6"/>
          <p:cNvSpPr>
            <a:spLocks noGrp="1"/>
          </p:cNvSpPr>
          <p:nvPr>
            <p:ph type="body" sz="quarter" idx="16"/>
          </p:nvPr>
        </p:nvSpPr>
        <p:spPr>
          <a:xfrm>
            <a:off x="611559" y="1105372"/>
            <a:ext cx="7980505" cy="3614909"/>
          </a:xfrm>
        </p:spPr>
        <p:txBody>
          <a:bodyPr/>
          <a:lstStyle/>
          <a:p>
            <a:r>
              <a:rPr lang="fr-FR" dirty="0"/>
              <a:t>Maitriser la communication UART PIC-PC</a:t>
            </a:r>
          </a:p>
          <a:p>
            <a:r>
              <a:rPr lang="fr-FR" dirty="0"/>
              <a:t>Maitriser la communication UART Raspberry-PIC</a:t>
            </a:r>
          </a:p>
          <a:p>
            <a:r>
              <a:rPr lang="fr-FR" dirty="0"/>
              <a:t>Maitriser l’actionnement des roues</a:t>
            </a:r>
          </a:p>
          <a:p>
            <a:r>
              <a:rPr lang="fr-FR" dirty="0"/>
              <a:t>Implémenter l’algorithme de reconnaissance d’image dans la Raspberry</a:t>
            </a:r>
          </a:p>
          <a:p>
            <a:r>
              <a:rPr lang="fr-FR" dirty="0"/>
              <a:t>Comprendre comment fonctionne l’évaluation des distances et l’implémenter </a:t>
            </a:r>
          </a:p>
        </p:txBody>
      </p:sp>
    </p:spTree>
    <p:extLst>
      <p:ext uri="{BB962C8B-B14F-4D97-AF65-F5344CB8AC3E}">
        <p14:creationId xmlns:p14="http://schemas.microsoft.com/office/powerpoint/2010/main" val="155428324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3" name="Espace réservé du contenu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FR" sz="1800" dirty="0"/>
              <a:t>Réceptionner le flux vidéo de la caméra</a:t>
            </a:r>
          </a:p>
          <a:p>
            <a:endParaRPr lang="fr-FR" sz="1800" dirty="0"/>
          </a:p>
          <a:p>
            <a:r>
              <a:rPr lang="fr-FR" sz="1800" dirty="0"/>
              <a:t>Implémenter un algorithme de reconnaissance d’images</a:t>
            </a:r>
          </a:p>
          <a:p>
            <a:endParaRPr lang="fr-FR" sz="1800" dirty="0"/>
          </a:p>
          <a:p>
            <a:r>
              <a:rPr lang="fr-FR" sz="1800" dirty="0"/>
              <a:t>Ecrire un programme d'asservissement des roues du robot</a:t>
            </a:r>
          </a:p>
          <a:p>
            <a:pPr marL="0" indent="0">
              <a:buNone/>
            </a:pPr>
            <a:endParaRPr lang="fr-FR" sz="1800" dirty="0"/>
          </a:p>
          <a:p>
            <a:r>
              <a:rPr lang="fr-FR" sz="1800" dirty="0"/>
              <a:t>Réaliser une communication fonctionnelle entre la </a:t>
            </a:r>
            <a:r>
              <a:rPr lang="fr-FR" sz="1800" dirty="0" err="1"/>
              <a:t>Raspberry</a:t>
            </a:r>
            <a:r>
              <a:rPr lang="fr-FR" sz="1800" dirty="0"/>
              <a:t> Pi et le microcontrôleur </a:t>
            </a:r>
            <a:r>
              <a:rPr lang="fr-FR" sz="1800" dirty="0" err="1"/>
              <a:t>dsPIC</a:t>
            </a:r>
            <a:endParaRPr lang="fr-FR" sz="1800" dirty="0"/>
          </a:p>
          <a:p>
            <a:endParaRPr lang="fr-FR" sz="1800" dirty="0"/>
          </a:p>
          <a:p>
            <a:r>
              <a:rPr lang="fr-FR" sz="1800" dirty="0"/>
              <a:t>Prise en main des outils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sujet : nos objectifs</a:t>
            </a:r>
          </a:p>
        </p:txBody>
      </p:sp>
    </p:spTree>
    <p:extLst>
      <p:ext uri="{BB962C8B-B14F-4D97-AF65-F5344CB8AC3E}">
        <p14:creationId xmlns:p14="http://schemas.microsoft.com/office/powerpoint/2010/main" val="188184515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1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fr-FR" dirty="0"/>
              <a:t>Présentation du sujet : nos objectifs</a:t>
            </a:r>
          </a:p>
        </p:txBody>
      </p:sp>
      <p:pic>
        <p:nvPicPr>
          <p:cNvPr id="6" name="Imag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63040" y="898429"/>
            <a:ext cx="6217920" cy="4125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5874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fr-FR" dirty="0"/>
              <a:t>Algorithme de reconnaissance d’images (</a:t>
            </a:r>
            <a:r>
              <a:rPr lang="fr-FR" dirty="0" err="1"/>
              <a:t>TensorFlow</a:t>
            </a:r>
            <a:r>
              <a:rPr lang="fr-FR" dirty="0"/>
              <a:t>)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2</a:t>
            </a:r>
          </a:p>
        </p:txBody>
      </p:sp>
    </p:spTree>
    <p:extLst>
      <p:ext uri="{BB962C8B-B14F-4D97-AF65-F5344CB8AC3E}">
        <p14:creationId xmlns:p14="http://schemas.microsoft.com/office/powerpoint/2010/main" val="58554399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err="1"/>
              <a:t>Raspberry</a:t>
            </a:r>
            <a:r>
              <a:rPr lang="fr-FR" dirty="0"/>
              <a:t> Pi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3</a:t>
            </a:r>
          </a:p>
        </p:txBody>
      </p:sp>
    </p:spTree>
    <p:extLst>
      <p:ext uri="{BB962C8B-B14F-4D97-AF65-F5344CB8AC3E}">
        <p14:creationId xmlns:p14="http://schemas.microsoft.com/office/powerpoint/2010/main" val="40156928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Communication UART</a:t>
            </a:r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5</a:t>
            </a:r>
          </a:p>
        </p:txBody>
      </p:sp>
    </p:spTree>
    <p:extLst>
      <p:ext uri="{BB962C8B-B14F-4D97-AF65-F5344CB8AC3E}">
        <p14:creationId xmlns:p14="http://schemas.microsoft.com/office/powerpoint/2010/main" val="1444035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 smtClean="0"/>
              <a:t>Asservissement</a:t>
            </a:r>
            <a:endParaRPr lang="fr-FR" dirty="0"/>
          </a:p>
        </p:txBody>
      </p:sp>
      <p:sp>
        <p:nvSpPr>
          <p:cNvPr id="3" name="Sous-titre 2"/>
          <p:cNvSpPr>
            <a:spLocks noGrp="1"/>
          </p:cNvSpPr>
          <p:nvPr>
            <p:ph type="subTitle" idx="13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</p:spTree>
    <p:extLst>
      <p:ext uri="{BB962C8B-B14F-4D97-AF65-F5344CB8AC3E}">
        <p14:creationId xmlns:p14="http://schemas.microsoft.com/office/powerpoint/2010/main" val="4959097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Etape 6</a:t>
            </a:r>
          </a:p>
        </p:txBody>
      </p:sp>
      <p:sp>
        <p:nvSpPr>
          <p:cNvPr id="4" name="Espace réservé du texte 3"/>
          <p:cNvSpPr>
            <a:spLocks noGrp="1"/>
          </p:cNvSpPr>
          <p:nvPr>
            <p:ph type="body" sz="quarter" idx="13"/>
          </p:nvPr>
        </p:nvSpPr>
        <p:spPr>
          <a:xfrm>
            <a:off x="317421" y="358311"/>
            <a:ext cx="6449139" cy="272821"/>
          </a:xfrm>
        </p:spPr>
        <p:txBody>
          <a:bodyPr>
            <a:normAutofit/>
          </a:bodyPr>
          <a:lstStyle/>
          <a:p>
            <a:r>
              <a:rPr lang="fr-FR" dirty="0"/>
              <a:t>Asservissement</a:t>
            </a:r>
          </a:p>
        </p:txBody>
      </p:sp>
      <p:pic>
        <p:nvPicPr>
          <p:cNvPr id="5" name="Imag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4510" y="875185"/>
            <a:ext cx="7374980" cy="4152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63985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BUSINESS_PC.potx" id="{BAFF1E8F-C020-4019-A3CB-49C21C7085B6}" vid="{52D4BC55-2C62-42F5-8F27-D3E87096B177}"/>
    </a:ext>
  </a:extLst>
</a:theme>
</file>

<file path=ppt/theme/theme2.xml><?xml version="1.0" encoding="utf-8"?>
<a:theme xmlns:a="http://schemas.openxmlformats.org/drawingml/2006/main" name="Thème Office">
  <a:themeElements>
    <a:clrScheme name="Bureau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Bureau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BB9C92F6-C5F8-482F-AC56-6D577973964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Présentation business - Thème Abstrait</Template>
  <TotalTime>0</TotalTime>
  <Words>332</Words>
  <Application>Microsoft Office PowerPoint</Application>
  <PresentationFormat>Affichage à l'écran (16:9)</PresentationFormat>
  <Paragraphs>88</Paragraphs>
  <Slides>27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27</vt:i4>
      </vt:variant>
    </vt:vector>
  </HeadingPairs>
  <TitlesOfParts>
    <vt:vector size="33" baseType="lpstr">
      <vt:lpstr>Arial</vt:lpstr>
      <vt:lpstr>Calibri</vt:lpstr>
      <vt:lpstr>Segoe UI Black</vt:lpstr>
      <vt:lpstr>Segoe UI Semilight</vt:lpstr>
      <vt:lpstr>SegoeBook</vt:lpstr>
      <vt:lpstr>Thème Office</vt:lpstr>
      <vt:lpstr>Projet SE3A</vt:lpstr>
      <vt:lpstr>Présentation du sujet</vt:lpstr>
      <vt:lpstr>Etape 1</vt:lpstr>
      <vt:lpstr>Etape 1</vt:lpstr>
      <vt:lpstr>Algorithme de reconnaissance d’images (TensorFlow)</vt:lpstr>
      <vt:lpstr>Raspberry Pi</vt:lpstr>
      <vt:lpstr>Communication UART</vt:lpstr>
      <vt:lpstr>Asservissement</vt:lpstr>
      <vt:lpstr>Etape 6</vt:lpstr>
      <vt:lpstr>Etape 6</vt:lpstr>
      <vt:lpstr>Etape 6</vt:lpstr>
      <vt:lpstr>Etape 6</vt:lpstr>
      <vt:lpstr>Etape 6</vt:lpstr>
      <vt:lpstr>Etape 6</vt:lpstr>
      <vt:lpstr>Etape 6</vt:lpstr>
      <vt:lpstr>Etape 6</vt:lpstr>
      <vt:lpstr>Conclusion</vt:lpstr>
      <vt:lpstr>Etape 2</vt:lpstr>
      <vt:lpstr>Etape 2</vt:lpstr>
      <vt:lpstr>Etape 2</vt:lpstr>
      <vt:lpstr>Etape 2</vt:lpstr>
      <vt:lpstr>Etape 2</vt:lpstr>
      <vt:lpstr>Problèmes rencontrés</vt:lpstr>
      <vt:lpstr>Présentation PowerPoint</vt:lpstr>
      <vt:lpstr>Présentation PowerPoint</vt:lpstr>
      <vt:lpstr>Reste à faire</vt:lpstr>
      <vt:lpstr>Présentation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keywords/>
  <cp:lastModifiedBy/>
  <cp:revision>1</cp:revision>
  <dcterms:created xsi:type="dcterms:W3CDTF">2019-05-13T08:40:24Z</dcterms:created>
  <dcterms:modified xsi:type="dcterms:W3CDTF">2019-05-27T06:32:03Z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TC043347429991</vt:lpwstr>
  </property>
</Properties>
</file>

<file path=docProps/thumbnail.jpeg>
</file>